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017"/>
    <a:srgbClr val="FFFFCC"/>
    <a:srgbClr val="FFF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7" autoAdjust="0"/>
    <p:restoredTop sz="94660"/>
  </p:normalViewPr>
  <p:slideViewPr>
    <p:cSldViewPr>
      <p:cViewPr varScale="1">
        <p:scale>
          <a:sx n="110" d="100"/>
          <a:sy n="110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26.08.2019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B70017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FFFDE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bg1">
              <a:lumMod val="90000"/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bg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3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6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457200" y="2132856"/>
            <a:ext cx="8333557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 smtClean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478563" y="3901087"/>
            <a:ext cx="4931619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 smtClean="0"/>
              <a:t>Anlass der Präsentation</a:t>
            </a:r>
            <a:br>
              <a:rPr kumimoji="0" lang="de-DE" dirty="0" smtClean="0"/>
            </a:br>
            <a:r>
              <a:rPr kumimoji="0" lang="de-DE" dirty="0" smtClean="0"/>
              <a:t>Name des Vortragenden </a:t>
            </a:r>
            <a:endParaRPr kumimoji="0" lang="en-US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7914363" y="5949280"/>
            <a:ext cx="886737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81FF9-BC2C-418E-8256-FE56DD482287}" type="datetime1">
              <a:rPr lang="de-DE" smtClean="0"/>
              <a:t>26.08.2019</a:t>
            </a:fld>
            <a:endParaRPr lang="de-DE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5" y="478801"/>
            <a:ext cx="3173878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890" y="417646"/>
            <a:ext cx="2960368" cy="1297564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66" y="594928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pic>
        <p:nvPicPr>
          <p:cNvPr id="21" name="Grafik 20"/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71"/>
          <a:stretch>
            <a:fillRect/>
          </a:stretch>
        </p:blipFill>
        <p:spPr bwMode="auto">
          <a:xfrm>
            <a:off x="479362" y="6043769"/>
            <a:ext cx="1152128" cy="567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475" y="5849780"/>
            <a:ext cx="1736232" cy="761011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700808"/>
            <a:ext cx="40386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 smtClean="0"/>
              <a:t>Textmasterformat bearbeiten 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C4A1-069A-4365-86DE-F645D1D350D2}" type="datetime1">
              <a:rPr lang="de-DE" smtClean="0"/>
              <a:t>26.08.2019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26.08.2019</a:t>
            </a:fld>
            <a:endParaRPr lang="de-DE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4008" y="1844824"/>
            <a:ext cx="4032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67544" y="2348880"/>
            <a:ext cx="4032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8" y="2348880"/>
            <a:ext cx="4032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B25DDC-D4D5-4ACE-822D-E5A8D8FAE1DB}" type="datetime1">
              <a:rPr lang="de-DE" smtClean="0"/>
              <a:t>26.08.2019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26.08.2019</a:t>
            </a:fld>
            <a:endParaRPr lang="de-DE" dirty="0"/>
          </a:p>
        </p:txBody>
      </p:sp>
      <p:sp>
        <p:nvSpPr>
          <p:cNvPr id="16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hteck 18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hteck 19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hteck 20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6424-8D73-44DE-8F8B-770703E0B3F5}" type="datetime1">
              <a:rPr lang="de-DE" smtClean="0"/>
              <a:t>26.08.2019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platzhalter 21"/>
          <p:cNvSpPr txBox="1">
            <a:spLocks/>
          </p:cNvSpPr>
          <p:nvPr userDrawn="1"/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10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26.08.2019</a:t>
            </a:fld>
            <a:endParaRPr lang="de-DE" dirty="0"/>
          </a:p>
        </p:txBody>
      </p:sp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D255-02AC-4B2F-A7DE-90CF6CDA4535}" type="datetime1">
              <a:rPr lang="de-DE" smtClean="0"/>
              <a:t>26.08.2019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Rechteck 4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chteck 5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26.08.2019</a:t>
            </a:fld>
            <a:endParaRPr lang="de-DE" dirty="0"/>
          </a:p>
        </p:txBody>
      </p:sp>
      <p:sp>
        <p:nvSpPr>
          <p:cNvPr id="10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1" name="Rechteck 10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eck 12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4088" y="764704"/>
            <a:ext cx="338328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64088" y="1628801"/>
            <a:ext cx="338328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67544" y="764704"/>
            <a:ext cx="4787208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847368" y="5949280"/>
            <a:ext cx="900000" cy="360000"/>
          </a:xfrm>
        </p:spPr>
        <p:txBody>
          <a:bodyPr/>
          <a:lstStyle/>
          <a:p>
            <a:fld id="{0A30DFCC-374D-4F82-9995-97FD21ADCAB9}" type="datetime1">
              <a:rPr lang="de-DE" smtClean="0"/>
              <a:t>26.08.2019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www.km-bw.de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 userDrawn="1"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 userDrawn="1"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umsplatzhalter 13"/>
          <p:cNvSpPr txBox="1">
            <a:spLocks/>
          </p:cNvSpPr>
          <p:nvPr userDrawn="1"/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r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57544B-67EA-454E-8D77-134FF4203B51}" type="datetime1">
              <a:rPr lang="de-DE" smtClean="0"/>
              <a:pPr/>
              <a:t>26.08.2019</a:t>
            </a:fld>
            <a:endParaRPr lang="de-DE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hteck 14"/>
          <p:cNvSpPr/>
          <p:nvPr userDrawn="1"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hteck 15"/>
          <p:cNvSpPr/>
          <p:nvPr userDrawn="1"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hteck 16"/>
          <p:cNvSpPr/>
          <p:nvPr userDrawn="1"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hteck 17"/>
          <p:cNvSpPr/>
          <p:nvPr userDrawn="1"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B70017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-1409" y="380"/>
            <a:ext cx="9144001" cy="91441"/>
          </a:xfrm>
          <a:prstGeom prst="rect">
            <a:avLst/>
          </a:prstGeom>
          <a:solidFill>
            <a:schemeClr val="accent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562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786800" y="5949280"/>
            <a:ext cx="900000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57544B-67EA-454E-8D77-134FF4203B51}" type="datetime1">
              <a:rPr lang="de-DE" smtClean="0"/>
              <a:t>26.08.2019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67544" y="5949280"/>
            <a:ext cx="2700000" cy="360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39600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39600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39600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283" y="5976000"/>
            <a:ext cx="1851434" cy="7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transition>
    <p:pull dir="r"/>
  </p:transition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1">
              <a:lumMod val="75000"/>
              <a:lumOff val="25000"/>
            </a:schemeClr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-bw.de/koob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-bw.de/koob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oobo@km.kv.bwl.de" TargetMode="External"/><Relationship Id="rId2" Type="http://schemas.openxmlformats.org/officeDocument/2006/relationships/hyperlink" Target="http://www.km-bw.de/koob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Kooperative Berufsorientierung - KooBO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/>
              <a:t>https://www.km-bw.de/koobo,Lde/Startseite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26.08.2019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754447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Im Schuljahr 2018/19: 383 Projekte in 19 der 21 SSÄ: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336 KooBO Standard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6 Boys‘ Day Akademie</a:t>
            </a:r>
          </a:p>
          <a:p>
            <a:pPr lvl="1">
              <a:lnSpc>
                <a:spcPct val="150000"/>
              </a:lnSpc>
            </a:pPr>
            <a:r>
              <a:rPr lang="de-DE" dirty="0" smtClean="0"/>
              <a:t>33 berufliche Schule als Projektleitung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8</a:t>
            </a:r>
            <a:r>
              <a:rPr lang="de-DE" dirty="0" smtClean="0"/>
              <a:t> KooBO digital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Ca. 4.800 Teilnehmerinnen und Teilnehmer</a:t>
            </a:r>
          </a:p>
          <a:p>
            <a:pPr marL="365760" lvl="1" indent="-256032">
              <a:lnSpc>
                <a:spcPct val="150000"/>
              </a:lnSpc>
            </a:pPr>
            <a:r>
              <a:rPr lang="de-DE" dirty="0"/>
              <a:t>Ca. </a:t>
            </a:r>
            <a:r>
              <a:rPr lang="de-DE" dirty="0" smtClean="0"/>
              <a:t>40% </a:t>
            </a:r>
            <a:r>
              <a:rPr lang="de-DE" dirty="0"/>
              <a:t>GMS; </a:t>
            </a:r>
            <a:r>
              <a:rPr lang="de-DE" dirty="0" smtClean="0"/>
              <a:t>18% </a:t>
            </a:r>
            <a:r>
              <a:rPr lang="de-DE" dirty="0"/>
              <a:t>HWRS</a:t>
            </a:r>
            <a:r>
              <a:rPr lang="de-DE" dirty="0" smtClean="0"/>
              <a:t>; SBBZ 15%; RS 12%; GYM 11%</a:t>
            </a:r>
            <a:endParaRPr lang="de-DE" dirty="0"/>
          </a:p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 Zahlen Daten Fakten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161355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de-DE" sz="2600" dirty="0" smtClean="0"/>
              <a:t>Im Rahmen von KooBO wurden viele gelungene und inspirierende Projekte durchgeführt:</a:t>
            </a:r>
          </a:p>
          <a:p>
            <a:pPr lvl="1">
              <a:lnSpc>
                <a:spcPct val="160000"/>
              </a:lnSpc>
            </a:pPr>
            <a:r>
              <a:rPr lang="de-DE" sz="2600" dirty="0" smtClean="0"/>
              <a:t>Der „Klassiker“ ist die Neugestaltung des Schulhofs mit der lokalen Schreinerei (Möbel) und Gartenbaubetrieb (Teich / Schulgarten).</a:t>
            </a:r>
          </a:p>
          <a:p>
            <a:pPr lvl="1">
              <a:lnSpc>
                <a:spcPct val="160000"/>
              </a:lnSpc>
            </a:pPr>
            <a:r>
              <a:rPr lang="de-DE" sz="2600" dirty="0" smtClean="0"/>
              <a:t>In Heidelberg wurde ein multikulturelles Kochbuch verfasst und gedruckt.</a:t>
            </a:r>
          </a:p>
          <a:p>
            <a:pPr lvl="1">
              <a:lnSpc>
                <a:spcPct val="160000"/>
              </a:lnSpc>
            </a:pPr>
            <a:r>
              <a:rPr lang="de-DE" sz="2600" dirty="0" smtClean="0"/>
              <a:t>Es wurden auch Filme gedreht, Roboter programmiert, Schülerfirmen gegründet und Honig produziert.</a:t>
            </a:r>
          </a:p>
          <a:p>
            <a:pPr>
              <a:lnSpc>
                <a:spcPct val="160000"/>
              </a:lnSpc>
            </a:pPr>
            <a:r>
              <a:rPr lang="de-DE" sz="2600" dirty="0" smtClean="0"/>
              <a:t>Sie finden weitere Projektideen auf der Homepage unter </a:t>
            </a:r>
            <a:r>
              <a:rPr lang="de-DE" sz="2600" dirty="0" smtClean="0">
                <a:hlinkClick r:id="rId2"/>
              </a:rPr>
              <a:t>www.km-bw.de/koobo</a:t>
            </a:r>
            <a:r>
              <a:rPr lang="de-DE" sz="2600" dirty="0" smtClean="0"/>
              <a:t> </a:t>
            </a:r>
            <a:r>
              <a:rPr lang="de-DE" sz="2600" dirty="0" smtClean="0">
                <a:sym typeface="Wingdings" panose="05000000000000000000" pitchFamily="2" charset="2"/>
              </a:rPr>
              <a:t> Beispiele und Presse</a:t>
            </a:r>
            <a:r>
              <a:rPr lang="de-DE" sz="2600" dirty="0" smtClean="0"/>
              <a:t> </a:t>
            </a:r>
          </a:p>
          <a:p>
            <a:pPr lvl="1"/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7. Projektbeispiele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228422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/>
              <a:t>KooBO wird zu je 50% vom Europäischen Sozialfonds und der Regionaldirektion Baden-Württemberg der Bundesagentur für Arbeit gefördert</a:t>
            </a:r>
            <a:r>
              <a:rPr lang="de-DE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Der </a:t>
            </a:r>
            <a:r>
              <a:rPr lang="en-US" sz="2000" dirty="0" err="1" smtClean="0"/>
              <a:t>Nachweis</a:t>
            </a:r>
            <a:r>
              <a:rPr lang="en-US" sz="2000" dirty="0" smtClean="0"/>
              <a:t> </a:t>
            </a:r>
            <a:r>
              <a:rPr lang="en-US" sz="2000" dirty="0" err="1" smtClean="0"/>
              <a:t>über</a:t>
            </a:r>
            <a:r>
              <a:rPr lang="en-US" sz="2000" dirty="0" smtClean="0"/>
              <a:t> die </a:t>
            </a:r>
            <a:r>
              <a:rPr lang="en-US" sz="2000" dirty="0" err="1" smtClean="0"/>
              <a:t>teilnehmenden</a:t>
            </a:r>
            <a:r>
              <a:rPr lang="en-US" sz="2000" dirty="0" smtClean="0"/>
              <a:t> </a:t>
            </a:r>
            <a:r>
              <a:rPr lang="en-US" sz="2000" dirty="0" err="1" smtClean="0"/>
              <a:t>Schülerinnen</a:t>
            </a:r>
            <a:r>
              <a:rPr lang="en-US" sz="2000" dirty="0" smtClean="0"/>
              <a:t> und </a:t>
            </a:r>
            <a:r>
              <a:rPr lang="en-US" sz="2000" dirty="0" err="1" smtClean="0"/>
              <a:t>Schüler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daher</a:t>
            </a:r>
            <a:r>
              <a:rPr lang="en-US" sz="2000" dirty="0" smtClean="0"/>
              <a:t> </a:t>
            </a:r>
            <a:r>
              <a:rPr lang="en-US" sz="2000" dirty="0" err="1" smtClean="0"/>
              <a:t>zwingend</a:t>
            </a:r>
            <a:r>
              <a:rPr lang="en-US" sz="2000" dirty="0" smtClean="0"/>
              <a:t> (</a:t>
            </a:r>
            <a:r>
              <a:rPr lang="en-US" sz="2000" dirty="0" err="1" smtClean="0"/>
              <a:t>Teilnehmerstammdatenblatt</a:t>
            </a:r>
            <a:r>
              <a:rPr lang="en-US" sz="2000" dirty="0" smtClean="0"/>
              <a:t>)</a:t>
            </a:r>
            <a:endParaRPr lang="de-DE" sz="2000" dirty="0" smtClean="0"/>
          </a:p>
          <a:p>
            <a:pPr>
              <a:lnSpc>
                <a:spcPct val="150000"/>
              </a:lnSpc>
            </a:pPr>
            <a:r>
              <a:rPr lang="de-DE" sz="2000" dirty="0" smtClean="0"/>
              <a:t>Den Schülerinnen und Schülern muss diese Förderung bewusst sein, insbesondere der ESF legt Wert auf Publizität.</a:t>
            </a:r>
            <a:endParaRPr lang="de-DE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Finanzierung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50912"/>
            <a:ext cx="5652120" cy="765240"/>
          </a:xfrm>
          <a:prstGeom prst="rect">
            <a:avLst/>
          </a:prstGeom>
        </p:spPr>
      </p:pic>
      <p:pic>
        <p:nvPicPr>
          <p:cNvPr id="6" name="Picture 2" descr="http://www.km-bw.de/site/pbs-bw-new/get/documents/KULTUS.Dachmandant/KULTUS/Projekte/KOOBO/Bundesagentur%20f%C3%BCr%20Arbeit%20RD%20B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23956"/>
            <a:ext cx="2105025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6356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www.km-bw.de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881FF9-BC2C-418E-8256-FE56DD482287}" type="datetime1">
              <a:rPr lang="de-DE" smtClean="0"/>
              <a:t>26.08.2019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07817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indent="-457200">
              <a:buFont typeface="+mj-lt"/>
              <a:buAutoNum type="arabicPeriod"/>
            </a:pPr>
            <a:r>
              <a:rPr lang="de-DE" dirty="0" smtClean="0"/>
              <a:t>Was ist KooBO?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Was sind die Ziele in KooBO?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Wer kann sich für KooBO bewerben?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Rahmenbedingungen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Wer sind meine Ansprechpartner?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Aktueller Projektstand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Projektbeispiele</a:t>
            </a:r>
          </a:p>
          <a:p>
            <a:pPr marL="566928" indent="-457200">
              <a:buFont typeface="+mj-lt"/>
              <a:buAutoNum type="arabicPeriod"/>
            </a:pPr>
            <a:r>
              <a:rPr lang="de-DE" dirty="0" smtClean="0"/>
              <a:t>Finanzierung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868839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/>
              <a:t>Kooperative Berufsorientierung ist ein Projekt des Ministeriums für Kultus, Jugend und Sport Baden-Württemberg</a:t>
            </a:r>
            <a:r>
              <a:rPr lang="de-DE" sz="2200" dirty="0" smtClean="0"/>
              <a:t>. Die Projektkoordination erfolgt durch das Zentrum für Schulqualität und Lehrerbildung (ZSL)</a:t>
            </a:r>
            <a:endParaRPr lang="de-DE" sz="2200" dirty="0" smtClean="0"/>
          </a:p>
          <a:p>
            <a:pPr>
              <a:lnSpc>
                <a:spcPct val="150000"/>
              </a:lnSpc>
            </a:pPr>
            <a:r>
              <a:rPr lang="de-DE" sz="2200" dirty="0" smtClean="0"/>
              <a:t>Eine Schülergruppe arbeitet ein ganzes Schuljahr lang an einem selbst gewählten Produkt oder an einem realen beruflichen Problem.</a:t>
            </a:r>
          </a:p>
          <a:p>
            <a:endParaRPr lang="de-DE" sz="2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Was ist KooBO?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2084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de-DE" dirty="0"/>
              <a:t>Dabei wird die Gruppe von einem außerschulischen Bildungsträger </a:t>
            </a:r>
            <a:r>
              <a:rPr lang="de-DE" dirty="0" smtClean="0"/>
              <a:t>geleitet </a:t>
            </a:r>
            <a:r>
              <a:rPr lang="de-DE" dirty="0"/>
              <a:t>und kooperiert mit mindestens einem weiteren Partner (Betrieb, Verwaltung, Hochschule</a:t>
            </a:r>
            <a:r>
              <a:rPr lang="de-DE" dirty="0" smtClean="0"/>
              <a:t>…).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Inhalt, Methode und Projektpartner sind dabei frei wählbar.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Am Ende des Schuljahres steht ein Produkt, eine Veranstaltung oder eine Präsentation.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Was ist KooBO?</a:t>
            </a:r>
          </a:p>
        </p:txBody>
      </p:sp>
    </p:spTree>
    <p:extLst>
      <p:ext uri="{BB962C8B-B14F-4D97-AF65-F5344CB8AC3E}">
        <p14:creationId xmlns:p14="http://schemas.microsoft.com/office/powerpoint/2010/main" val="429157587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484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de-DE" sz="2600" dirty="0" smtClean="0"/>
              <a:t>Im Schuljahr 2019/20 wird KooBO in folgenden Varianten angeboten:</a:t>
            </a:r>
          </a:p>
          <a:p>
            <a:pPr lvl="1">
              <a:lnSpc>
                <a:spcPct val="150000"/>
              </a:lnSpc>
            </a:pPr>
            <a:r>
              <a:rPr lang="de-DE" sz="2600" i="1" dirty="0" smtClean="0"/>
              <a:t>Standard</a:t>
            </a:r>
            <a:r>
              <a:rPr lang="de-DE" sz="2600" dirty="0" smtClean="0"/>
              <a:t>: Hier gibt es keine thematischen Einschränkungen</a:t>
            </a:r>
            <a:r>
              <a:rPr lang="de-DE" sz="2600" dirty="0" smtClean="0"/>
              <a:t>. Die Projektdurchführung erfolgt durch einen Bildungsträger.</a:t>
            </a:r>
            <a:endParaRPr lang="de-DE" sz="2600" dirty="0" smtClean="0"/>
          </a:p>
          <a:p>
            <a:pPr lvl="1">
              <a:lnSpc>
                <a:spcPct val="150000"/>
              </a:lnSpc>
            </a:pPr>
            <a:r>
              <a:rPr lang="de-DE" sz="2600" i="1" dirty="0" smtClean="0"/>
              <a:t>Berufliche Schule als Projektleitung</a:t>
            </a:r>
            <a:r>
              <a:rPr lang="de-DE" sz="2600" dirty="0" smtClean="0"/>
              <a:t>: Hier kooperieren eine berufliche und eine allgemein bildende Schule miteinander, es ist kein Bildungsträger beteiligt.</a:t>
            </a:r>
            <a:endParaRPr lang="de-DE" sz="2600" dirty="0"/>
          </a:p>
          <a:p>
            <a:pPr lvl="1">
              <a:lnSpc>
                <a:spcPct val="150000"/>
              </a:lnSpc>
            </a:pPr>
            <a:r>
              <a:rPr lang="de-DE" sz="2600" i="1" dirty="0" smtClean="0"/>
              <a:t>Praxistage</a:t>
            </a:r>
            <a:r>
              <a:rPr lang="de-DE" sz="2600" i="1" dirty="0" smtClean="0"/>
              <a:t>: </a:t>
            </a:r>
            <a:r>
              <a:rPr lang="de-DE" sz="2600" dirty="0" smtClean="0"/>
              <a:t>Eine Berufsschule kooperiert mit einer oder mehreren Haupt- und Werkrealschulen. Die SuS arbeiten eine Woche in den Werkstätten der beteiligten Schulen. Hinweis: eine Bewerbung ist derzeit nicht möglich</a:t>
            </a:r>
            <a:r>
              <a:rPr lang="de-DE" dirty="0" smtClean="0"/>
              <a:t>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Was ist KooBO?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561682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/>
              <a:t>Unterstützung der Schülerinnen und Schüler in ihrem Prozess der Beruflichen Orientierung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Handlungs- und produktorientierte Projektarbeit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Stärkung der Selbstreflexion in Bezug auf berufliche Ziele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Aufbau / Stärkung der Kooperation mit lokalen Betrieben</a:t>
            </a:r>
          </a:p>
          <a:p>
            <a:endParaRPr lang="de-DE" sz="2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Was sind die Ziele in KooBO?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004768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/>
              <a:t>Alle allgemein bildenden weiterführenden Schulen und berufliche Gymnasien in Baden-Württemberg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Für berufliche Schulen wird die Variante „berufliche Schule als Projektleitung“ angeboten</a:t>
            </a:r>
          </a:p>
          <a:p>
            <a:pPr>
              <a:lnSpc>
                <a:spcPct val="150000"/>
              </a:lnSpc>
            </a:pPr>
            <a:r>
              <a:rPr lang="de-DE" sz="2200" dirty="0" smtClean="0"/>
              <a:t>Bewerbungsformulare finden Sie auf der Projekthomepage: </a:t>
            </a:r>
            <a:r>
              <a:rPr lang="de-DE" sz="2200" dirty="0">
                <a:hlinkClick r:id="rId2"/>
              </a:rPr>
              <a:t>www.km-bw.de/koobo</a:t>
            </a:r>
            <a:r>
              <a:rPr lang="de-DE" sz="2200" dirty="0"/>
              <a:t> </a:t>
            </a:r>
            <a:r>
              <a:rPr lang="de-DE" sz="2200" dirty="0">
                <a:sym typeface="Wingdings" panose="05000000000000000000" pitchFamily="2" charset="2"/>
              </a:rPr>
              <a:t> </a:t>
            </a:r>
            <a:r>
              <a:rPr lang="de-DE" sz="2200" dirty="0" smtClean="0">
                <a:sym typeface="Wingdings" panose="05000000000000000000" pitchFamily="2" charset="2"/>
              </a:rPr>
              <a:t>Organisation</a:t>
            </a:r>
            <a:endParaRPr lang="de-DE" sz="2200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Wer kann sich für KooBO bewerben?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894299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KooBO muss zwingend </a:t>
            </a:r>
            <a:r>
              <a:rPr lang="de-DE" dirty="0" smtClean="0"/>
              <a:t>außerhalb des benoteten </a:t>
            </a:r>
            <a:r>
              <a:rPr lang="de-DE" dirty="0" smtClean="0"/>
              <a:t>Unterricht </a:t>
            </a:r>
            <a:r>
              <a:rPr lang="de-DE" dirty="0" smtClean="0"/>
              <a:t>stattfinden (Ergänzungs- oder Betreuungsbereich)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KooBO findet 90 Minuten / Woche statt, eine Flexibilisierung ist möglich.</a:t>
            </a:r>
          </a:p>
          <a:p>
            <a:pPr>
              <a:lnSpc>
                <a:spcPct val="150000"/>
              </a:lnSpc>
            </a:pPr>
            <a:r>
              <a:rPr lang="de-DE" dirty="0"/>
              <a:t>Die Gruppe kann jahrgangsübergreifend sein und muss aus ca. 15 Schülerinnen und Schülern bestehen.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Die Schule muss seit dem SJ 2019/20 die beiden Stunden nicht mehr erbringen. Von Exkursionen und zwingenden Fällen abgesehen, </a:t>
            </a:r>
            <a:r>
              <a:rPr lang="de-DE" b="1" dirty="0" smtClean="0"/>
              <a:t>kann </a:t>
            </a:r>
            <a:r>
              <a:rPr lang="de-DE" dirty="0" smtClean="0"/>
              <a:t>der Bildungsträger das Projekt alleine durchführen. 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Darüber hinaus fallen für die Schule keine weiteren Kosten an.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Rahmenbedingungen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595627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An jedem Schulamt und Regierungspräsidium gibt es KooBO-Beauftragte als erste Ansprechpartner. 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Die Liste der Beauftragten und ihrer Kontaktdaten ist auf der </a:t>
            </a:r>
            <a:r>
              <a:rPr lang="de-DE" dirty="0"/>
              <a:t>Projekthomepage einsehbar: </a:t>
            </a:r>
            <a:r>
              <a:rPr lang="de-DE" dirty="0" smtClean="0">
                <a:hlinkClick r:id="rId2"/>
              </a:rPr>
              <a:t>www.km-bw.de/koobo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Organisation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ym typeface="Wingdings" panose="05000000000000000000" pitchFamily="2" charset="2"/>
              </a:rPr>
              <a:t>Am </a:t>
            </a:r>
            <a:r>
              <a:rPr lang="de-DE" dirty="0" smtClean="0">
                <a:sym typeface="Wingdings" panose="05000000000000000000" pitchFamily="2" charset="2"/>
              </a:rPr>
              <a:t>ZSL </a:t>
            </a:r>
            <a:r>
              <a:rPr lang="de-DE" dirty="0" smtClean="0">
                <a:sym typeface="Wingdings" panose="05000000000000000000" pitchFamily="2" charset="2"/>
              </a:rPr>
              <a:t>steht Ihnen Referat </a:t>
            </a:r>
            <a:r>
              <a:rPr lang="de-DE" dirty="0" smtClean="0">
                <a:sym typeface="Wingdings" panose="05000000000000000000" pitchFamily="2" charset="2"/>
              </a:rPr>
              <a:t>51 </a:t>
            </a:r>
            <a:r>
              <a:rPr lang="de-DE" dirty="0" smtClean="0">
                <a:sym typeface="Wingdings" panose="05000000000000000000" pitchFamily="2" charset="2"/>
              </a:rPr>
              <a:t>gerne für Fragen zur Verfügung: </a:t>
            </a:r>
            <a:r>
              <a:rPr lang="de-DE" dirty="0" smtClean="0">
                <a:sym typeface="Wingdings" panose="05000000000000000000" pitchFamily="2" charset="2"/>
                <a:hlinkClick r:id="rId3"/>
              </a:rPr>
              <a:t>koobo@km.kv.bwl.de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Ansprechpartner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761452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orlage mit Bildungs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mit Bildungslogo</Template>
  <TotalTime>0</TotalTime>
  <Words>638</Words>
  <Application>Microsoft Office PowerPoint</Application>
  <PresentationFormat>Bildschirmpräsentation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Georgia</vt:lpstr>
      <vt:lpstr>Wingdings</vt:lpstr>
      <vt:lpstr>Vorlage mit Bildungslogo</vt:lpstr>
      <vt:lpstr>Kooperative Berufsorientierung - KooBO</vt:lpstr>
      <vt:lpstr>Inhalt</vt:lpstr>
      <vt:lpstr>1. Was ist KooBO?</vt:lpstr>
      <vt:lpstr>1. Was ist KooBO?</vt:lpstr>
      <vt:lpstr>1. Was ist KooBO?</vt:lpstr>
      <vt:lpstr>2. Was sind die Ziele in KooBO?</vt:lpstr>
      <vt:lpstr>3. Wer kann sich für KooBO bewerben?</vt:lpstr>
      <vt:lpstr>4. Rahmenbedingungen</vt:lpstr>
      <vt:lpstr>5. Ansprechpartner</vt:lpstr>
      <vt:lpstr>6. Zahlen Daten Fakten</vt:lpstr>
      <vt:lpstr>7. Projektbeispiele</vt:lpstr>
      <vt:lpstr>8. Finanzierung</vt:lpstr>
      <vt:lpstr>Vielen Dank für Ihre Aufmerksamkeit.</vt:lpstr>
    </vt:vector>
  </TitlesOfParts>
  <Company>Innenverwaltung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Kooperative Berufsorientierung - KooBO</dc:title>
  <dc:creator>Herb-Seifert, Matthias (KM)</dc:creator>
  <cp:lastModifiedBy>Hagel, Michael (ZSL)</cp:lastModifiedBy>
  <cp:revision>33</cp:revision>
  <dcterms:created xsi:type="dcterms:W3CDTF">2018-04-04T06:06:35Z</dcterms:created>
  <dcterms:modified xsi:type="dcterms:W3CDTF">2019-08-26T13:58:48Z</dcterms:modified>
</cp:coreProperties>
</file>